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4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F052-EDBB-49D0-B389-9FD782AED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542F3-CB07-4897-B05E-A989DF566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A8FA1-692E-4626-B3C7-CE4E35B4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6136D-1A0B-47A3-BA2A-B597485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48C91-DD11-47B8-851D-8794B41A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3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DF21-9039-417C-96E1-C16B6757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AF13E-4792-4CAF-91DF-4CEF11DC6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44E5C-8193-4862-8070-50F6946F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4A4D-FF15-4554-90EA-C2D42D30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4F05C-B4BD-4A03-8B4A-A4B117CF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AF7A2-2BA0-47D2-90F5-03829D055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DDAF6-2A0E-4CF1-8125-93AC6A705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EAC13-1A7F-496D-8E40-2790EE9E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EF0B-B56D-4096-87F0-7B4C8E61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3845B-DB70-48A2-9494-63718BA4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2B0F-AED6-4DF6-8229-9101C56D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CA83-8403-4D3F-B708-3CACABC7F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68F16-66B6-45F1-80C9-CAA3744F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B7A83-1ABE-44A5-8E2A-E68A0D512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D0D6C-EF63-4B05-B295-98813ED6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F9B64-E9BD-42EF-88D1-C59EE15A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6A08F-4D25-4942-94CC-0FAEAD828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8B98-94B2-4A80-A49E-107FF463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31A6-947F-455D-9A35-E529B5A6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40FB2-165D-40BF-8305-7663EFEE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2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AE57A-4160-43AF-9FC2-E706C0E8C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5414A-6E2C-4333-AACC-511895B0C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8B116-1C02-4BFD-BA7E-E6B6ABFF9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3970E-2D24-411F-9549-876E7DA6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72C62-B32B-44AB-A920-CEA2D901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F75A9-11B9-4FCA-975F-FCBC58A1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4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38C3-13BA-4397-B59F-D7AA33FD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DF25F-4D81-497B-B16D-2F26CB3C1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D9634-5FE8-4EB7-8F8D-799614FD4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BBC5CE-6D4F-41CD-A6FC-CFF568511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D9C3C-742A-48DB-8E42-F47E98C4E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034B9-C832-48D2-A250-A4613D38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ED3D7-3FFB-4BF9-B0C8-010AE393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8595C-A88E-49C4-9400-C6787933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4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B8975-5362-4B2F-92CE-E2C493F8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56069-BDC6-45F1-AE34-10964F88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AB7A7-76DD-4B04-9550-F246A98A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D3806-3468-486C-827F-4AFEC408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0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5499B-4892-408B-847D-95A899B11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118AA-7531-4C6B-82D0-5893DC38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93915-84D9-4670-9616-6DFE21DA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8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6938-2E44-45BA-B653-344CD413F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92FA9-5F98-47CC-B4AA-F8D17F455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8A99B-A79D-4B45-885B-3665BB658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43ECF-33F9-4AB9-871C-09B7484A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C28A0-F4EB-4013-8AA3-8ADFBBEB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C74-9305-4F9D-8064-EBC063F11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4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3596-30B3-4FA9-8AA5-F045F01A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4CC66-46BA-42F5-8A60-DD3A4A8E0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424D0-97B8-4053-9998-990CE34DB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7BABA-E71C-4000-8601-03B33284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E1E64-8A2A-4D12-925D-C1B3D460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08069-D4DB-45DA-B6D4-DF748971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B3183-40FE-4738-BE63-C4952565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0471F-3F5E-49A1-93CA-A8BE62BB6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3635F-74D4-436A-9310-35790EA9C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BF21-FBFC-4DA6-BD40-09F0D159A3FB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4D633-DEF7-4A0C-B47F-22895C654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14FDB-CCE2-4578-8FC4-B400DB20B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F772-F982-4D28-81C0-54C8F2743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3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3359-1958-4FE0-A809-6CE23DB9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219"/>
            <a:ext cx="9144000" cy="3165764"/>
          </a:xfrm>
        </p:spPr>
        <p:txBody>
          <a:bodyPr>
            <a:normAutofit fontScale="90000"/>
          </a:bodyPr>
          <a:lstStyle/>
          <a:p>
            <a:br>
              <a:rPr lang="bn-IN" sz="1800" dirty="0">
                <a:effectLst/>
                <a:latin typeface="SutonnyMJ" pitchFamily="2" charset="0"/>
              </a:rPr>
            </a:br>
            <a:br>
              <a:rPr lang="bn-IN" sz="1800" dirty="0">
                <a:effectLst/>
                <a:latin typeface="SutonnyMJ" pitchFamily="2" charset="0"/>
              </a:rPr>
            </a:br>
            <a:r>
              <a:rPr lang="bn-IN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বাংলাদেশ</a:t>
            </a:r>
            <a:r>
              <a:rPr lang="bn-IN" sz="3600" b="1" dirty="0">
                <a:solidFill>
                  <a:srgbClr val="002060"/>
                </a:solidFill>
                <a:effectLst/>
                <a:latin typeface="SutonnyMJ" pitchFamily="2" charset="0"/>
              </a:rPr>
              <a:t> </a:t>
            </a:r>
            <a:r>
              <a:rPr lang="bn-IN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লাইভস্টক</a:t>
            </a:r>
            <a:r>
              <a:rPr lang="bn-IN" sz="3600" b="1" dirty="0">
                <a:solidFill>
                  <a:srgbClr val="002060"/>
                </a:solidFill>
                <a:effectLst/>
                <a:latin typeface="SutonnyMJ" pitchFamily="2" charset="0"/>
              </a:rPr>
              <a:t> </a:t>
            </a:r>
            <a:r>
              <a:rPr lang="bn-IN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সোসাইটির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সকল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সদস্যদের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অবগতির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জন্য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জানান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যাচ্ছে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যে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তারা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rmala UI" panose="020B0502040204020203" pitchFamily="34" charset="0"/>
              </a:rPr>
              <a:t>যে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ন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আমাদের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ওয়েব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সাইটে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(</a:t>
            </a:r>
            <a:r>
              <a:rPr lang="en-US" sz="3600" b="1" dirty="0">
                <a:solidFill>
                  <a:srgbClr val="002060"/>
                </a:solidFill>
                <a:latin typeface="Nirmala UI" panose="020B0502040204020203" pitchFamily="34" charset="0"/>
              </a:rPr>
              <a:t>www.blsbd.org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)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গিয়ে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তাদের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নিজেদের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তথ্য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এবং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ছবি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আপলোড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করেন</a:t>
            </a:r>
            <a: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  <a:t>।  </a:t>
            </a:r>
            <a:br>
              <a:rPr lang="en-US" sz="3600" b="1" dirty="0">
                <a:solidFill>
                  <a:srgbClr val="002060"/>
                </a:solidFill>
                <a:effectLst/>
                <a:latin typeface="Nirmala UI" panose="020B0502040204020203" pitchFamily="34" charset="0"/>
              </a:rPr>
            </a:br>
            <a:br>
              <a:rPr lang="bn-IN" sz="3600" dirty="0">
                <a:solidFill>
                  <a:srgbClr val="FF0000"/>
                </a:solidFill>
                <a:effectLst/>
                <a:latin typeface="Nirmala UI" panose="020B0502040204020203" pitchFamily="34" charset="0"/>
              </a:rPr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77CC75-0E54-4813-BE43-80B491E70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14944"/>
            <a:ext cx="8312727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4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0648F-AED4-47E4-94A8-B3E01A81F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36" y="484907"/>
            <a:ext cx="9144000" cy="1265527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1. KBM Saiful: Facebook </a:t>
            </a:r>
            <a:r>
              <a:rPr lang="en-US" sz="1800" dirty="0" err="1"/>
              <a:t>Thailan</a:t>
            </a:r>
            <a:r>
              <a:rPr lang="en-US" sz="1800" dirty="0"/>
              <a:t> 24.com </a:t>
            </a:r>
            <a:br>
              <a:rPr lang="en-US" sz="1800" dirty="0"/>
            </a:br>
            <a:r>
              <a:rPr lang="en-US" sz="1800" dirty="0"/>
              <a:t>2. Livestock society of Bangladesh  Joint</a:t>
            </a:r>
            <a:br>
              <a:rPr lang="en-US" sz="1800" dirty="0"/>
            </a:br>
            <a:r>
              <a:rPr lang="en-US" sz="1800" dirty="0"/>
              <a:t>3. Journal active </a:t>
            </a:r>
            <a:r>
              <a:rPr lang="en-US" sz="1800" dirty="0" err="1"/>
              <a:t>korte</a:t>
            </a:r>
            <a:r>
              <a:rPr lang="en-US" sz="1800" dirty="0"/>
              <a:t> </a:t>
            </a:r>
            <a:r>
              <a:rPr lang="en-US" sz="1800" dirty="0" err="1"/>
              <a:t>hobe</a:t>
            </a:r>
            <a:br>
              <a:rPr lang="en-US" sz="1800" dirty="0"/>
            </a:br>
            <a:r>
              <a:rPr lang="en-US" sz="1800" dirty="0"/>
              <a:t>4. website update kora </a:t>
            </a:r>
            <a:br>
              <a:rPr lang="en-US" sz="1800" dirty="0"/>
            </a:br>
            <a:r>
              <a:rPr lang="en-US" sz="1800" dirty="0"/>
              <a:t>5. Website e Member </a:t>
            </a:r>
            <a:r>
              <a:rPr lang="en-US" sz="1800" dirty="0" err="1"/>
              <a:t>dekha</a:t>
            </a:r>
            <a:r>
              <a:rPr lang="en-US" sz="1800" dirty="0"/>
              <a:t> </a:t>
            </a:r>
            <a:r>
              <a:rPr lang="en-US" sz="1800" dirty="0" err="1"/>
              <a:t>jacha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br>
              <a:rPr lang="en-US" sz="1800" dirty="0"/>
            </a:br>
            <a:r>
              <a:rPr lang="en-US" sz="1800" dirty="0"/>
              <a:t>6. Upload </a:t>
            </a:r>
            <a:r>
              <a:rPr lang="en-US" sz="1800" dirty="0" err="1"/>
              <a:t>korta</a:t>
            </a:r>
            <a:r>
              <a:rPr lang="en-US" sz="1800" dirty="0"/>
              <a:t> </a:t>
            </a:r>
            <a:r>
              <a:rPr lang="en-US" sz="1800" dirty="0" err="1"/>
              <a:t>hoba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7. </a:t>
            </a:r>
            <a:r>
              <a:rPr lang="en-US" sz="1800" dirty="0" err="1"/>
              <a:t>Joural</a:t>
            </a:r>
            <a:r>
              <a:rPr lang="en-US" sz="1800" dirty="0"/>
              <a:t> update</a:t>
            </a:r>
            <a:br>
              <a:rPr lang="en-US" sz="1800" dirty="0"/>
            </a:br>
            <a:r>
              <a:rPr lang="en-US" sz="1800" dirty="0"/>
              <a:t>8. Member list update</a:t>
            </a:r>
            <a:br>
              <a:rPr lang="en-US" sz="1800" dirty="0"/>
            </a:br>
            <a:r>
              <a:rPr lang="en-US" sz="1800" dirty="0"/>
              <a:t>9. </a:t>
            </a:r>
            <a:r>
              <a:rPr lang="en-US" sz="1800" dirty="0" err="1"/>
              <a:t>Bullatin</a:t>
            </a:r>
            <a:r>
              <a:rPr lang="en-US" sz="1800" dirty="0"/>
              <a:t> (3 month -6 </a:t>
            </a:r>
            <a:r>
              <a:rPr lang="en-US" sz="1800" dirty="0" err="1"/>
              <a:t>mont</a:t>
            </a:r>
            <a:r>
              <a:rPr lang="en-US" sz="1800"/>
              <a:t> interval)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945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Nirmala UI</vt:lpstr>
      <vt:lpstr>SutonnyMJ</vt:lpstr>
      <vt:lpstr>Office Theme</vt:lpstr>
      <vt:lpstr>  বাংলাদেশ লাইভস্টক সোসাইটির সকল সদস্যদের অবগতির জন্য জানান যাচ্ছে যে তারা যেন আমাদের ওয়েব সাইটে (www.blsbd.org) গিয়ে তাদের নিজেদের তথ্য এবং ছবি আপলোড করেন।    </vt:lpstr>
      <vt:lpstr>1. KBM Saiful: Facebook Thailan 24.com  2. Livestock society of Bangladesh  Joint 3. Journal active korte hobe 4. website update kora  5. Website e Member dekha jacha na 6. Upload korta hoba  7. Joural update 8. Member list update 9. Bullatin (3 month -6 mont interval)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বাংলাদেশ লাইভস্টক সোসাইটির ৯ম প্রতিষ্ঠা বার্ষিকী  শুভা উদ্ভোধন-২০২১  স্থানঃ কনফারেরন্স রুম, সেভ দি ন্যাচার এন্ড লাইভ সোসাইটির (কলা বাগান, মেডিক্যাল অডিটোরিয়ামের পূর্বে); ১৪-০৮-২০২১ বিকেল ৫.০০ টা   ।</dc:title>
  <dc:creator>Dr. Md. Hemayatul Islam Arif</dc:creator>
  <cp:lastModifiedBy>Dr. Md. Hemayatul Islam Arif</cp:lastModifiedBy>
  <cp:revision>4</cp:revision>
  <dcterms:created xsi:type="dcterms:W3CDTF">2021-08-14T03:04:02Z</dcterms:created>
  <dcterms:modified xsi:type="dcterms:W3CDTF">2021-08-17T02:31:26Z</dcterms:modified>
</cp:coreProperties>
</file>